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7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8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3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6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1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3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4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4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40ED7-2A24-4A12-A821-7BE3A30EF3FD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4C87-0528-460C-B8C5-87410E71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9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Chapter Two Section One</a:t>
            </a:r>
          </a:p>
          <a:p>
            <a:pPr algn="ctr"/>
            <a:r>
              <a:rPr lang="en-US" sz="4000" dirty="0" smtClean="0"/>
              <a:t>Review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55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5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Answers Ahead!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4056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93" y="304800"/>
            <a:ext cx="3537857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57200"/>
            <a:ext cx="495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Judge Jones read through the court records for the case found in this headline when a radio DJ was charged with indecent language on the air.  The judge was exercising his ability of using a ______________ in making his decision on the current case.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89121" y="3698051"/>
            <a:ext cx="32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Mandate</a:t>
            </a:r>
          </a:p>
          <a:p>
            <a:pPr marL="514350" indent="-514350">
              <a:buAutoNum type="alphaLcPeriod"/>
            </a:pPr>
            <a:r>
              <a:rPr lang="en-US" sz="3200" i="1" dirty="0" smtClean="0">
                <a:solidFill>
                  <a:srgbClr val="00B050"/>
                </a:solidFill>
              </a:rPr>
              <a:t>Precedent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Compact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Continuance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716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"/>
            <a:ext cx="4362450" cy="2947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465255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This image is from a recreation of the Virginia House of Burgesses. The House of Burgesses is known for being</a:t>
            </a:r>
          </a:p>
          <a:p>
            <a:endParaRPr lang="en-US" sz="2800" dirty="0" smtClean="0"/>
          </a:p>
          <a:p>
            <a:r>
              <a:rPr lang="en-US" sz="2800" dirty="0" smtClean="0"/>
              <a:t>a. open to women members	b.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court in America</a:t>
            </a:r>
          </a:p>
          <a:p>
            <a:endParaRPr lang="en-US" sz="2800" dirty="0" smtClean="0"/>
          </a:p>
          <a:p>
            <a:r>
              <a:rPr lang="en-US" sz="2800" dirty="0" smtClean="0"/>
              <a:t>c. open to slaves		    </a:t>
            </a:r>
            <a:r>
              <a:rPr lang="en-US" sz="2800" i="1" dirty="0" smtClean="0">
                <a:solidFill>
                  <a:srgbClr val="00B050"/>
                </a:solidFill>
              </a:rPr>
              <a:t>d. the 1</a:t>
            </a:r>
            <a:r>
              <a:rPr lang="en-US" sz="2800" i="1" baseline="30000" dirty="0" smtClean="0">
                <a:solidFill>
                  <a:srgbClr val="00B050"/>
                </a:solidFill>
              </a:rPr>
              <a:t>st</a:t>
            </a:r>
            <a:r>
              <a:rPr lang="en-US" sz="2800" i="1" dirty="0" smtClean="0">
                <a:solidFill>
                  <a:srgbClr val="00B050"/>
                </a:solidFill>
              </a:rPr>
              <a:t> legislature in America</a:t>
            </a:r>
            <a:endParaRPr lang="en-US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4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096" y="457200"/>
            <a:ext cx="3349904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495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Jim, Oscar, and Salvador joined a few of their neighbors in an agreement to manage the amount of unleashed dogs in their community.  Which of the following words would best represent what these individuals entered into?</a:t>
            </a:r>
          </a:p>
          <a:p>
            <a:pPr marL="514350" indent="-514350">
              <a:buAutoNum type="alphaUcPeriod"/>
            </a:pPr>
            <a:r>
              <a:rPr lang="en-US" sz="3200" i="1" dirty="0" smtClean="0">
                <a:solidFill>
                  <a:srgbClr val="00B050"/>
                </a:solidFill>
              </a:rPr>
              <a:t>Compact</a:t>
            </a:r>
            <a:r>
              <a:rPr lang="en-US" sz="3200" dirty="0" smtClean="0"/>
              <a:t>	B. Register</a:t>
            </a:r>
          </a:p>
          <a:p>
            <a:r>
              <a:rPr lang="en-US" sz="3200" dirty="0" smtClean="0"/>
              <a:t>C.  Corporation	</a:t>
            </a:r>
            <a:r>
              <a:rPr lang="en-US" sz="3200" dirty="0" err="1" smtClean="0"/>
              <a:t>D.Embargo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0890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055198" cy="327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581400"/>
            <a:ext cx="405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Which of the following best relates to the term “colony?”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304800"/>
            <a:ext cx="449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All residents of </a:t>
            </a:r>
            <a:r>
              <a:rPr lang="en-US" sz="3200" dirty="0" err="1" smtClean="0"/>
              <a:t>Whoville</a:t>
            </a:r>
            <a:r>
              <a:rPr lang="en-US" sz="3200" dirty="0" smtClean="0"/>
              <a:t> graduate from the same school.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The government of </a:t>
            </a:r>
            <a:r>
              <a:rPr lang="en-US" sz="3200" dirty="0" err="1" smtClean="0"/>
              <a:t>Whoville</a:t>
            </a:r>
            <a:r>
              <a:rPr lang="en-US" sz="3200" dirty="0" smtClean="0"/>
              <a:t> is led by a local administrator.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No one over the age of 40 is allowed to live in </a:t>
            </a:r>
            <a:r>
              <a:rPr lang="en-US" sz="3200" dirty="0" err="1" smtClean="0"/>
              <a:t>Whoville</a:t>
            </a:r>
            <a:r>
              <a:rPr lang="en-US" sz="3200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sz="3200" i="1" dirty="0" smtClean="0">
                <a:solidFill>
                  <a:srgbClr val="00B050"/>
                </a:solidFill>
              </a:rPr>
              <a:t>The main authority of </a:t>
            </a:r>
            <a:r>
              <a:rPr lang="en-US" sz="3200" i="1" dirty="0" err="1" smtClean="0">
                <a:solidFill>
                  <a:srgbClr val="00B050"/>
                </a:solidFill>
              </a:rPr>
              <a:t>Whoville</a:t>
            </a:r>
            <a:r>
              <a:rPr lang="en-US" sz="3200" i="1" dirty="0" smtClean="0">
                <a:solidFill>
                  <a:srgbClr val="00B050"/>
                </a:solidFill>
              </a:rPr>
              <a:t> is the king in </a:t>
            </a:r>
            <a:r>
              <a:rPr lang="en-US" sz="3200" i="1" dirty="0" err="1" smtClean="0">
                <a:solidFill>
                  <a:srgbClr val="00B050"/>
                </a:solidFill>
              </a:rPr>
              <a:t>Seussland</a:t>
            </a:r>
            <a:r>
              <a:rPr lang="en-US" sz="3200" i="1" dirty="0" smtClean="0">
                <a:solidFill>
                  <a:srgbClr val="00B050"/>
                </a:solidFill>
              </a:rPr>
              <a:t>.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3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A group of individuals elected to create and manage the laws of the group is known as a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Biosphere</a:t>
            </a:r>
          </a:p>
          <a:p>
            <a:pPr marL="514350" indent="-514350">
              <a:buAutoNum type="alphaUcPeriod"/>
            </a:pPr>
            <a:r>
              <a:rPr lang="en-US" sz="3200" i="1" dirty="0" smtClean="0">
                <a:solidFill>
                  <a:srgbClr val="00B050"/>
                </a:solidFill>
              </a:rPr>
              <a:t>Legislature</a:t>
            </a:r>
          </a:p>
          <a:p>
            <a:pPr marL="514350" indent="-514350">
              <a:buAutoNum type="alphaUcPeriod"/>
            </a:pPr>
            <a:r>
              <a:rPr lang="en-US" sz="3200" dirty="0" err="1" smtClean="0"/>
              <a:t>Presidentiary</a:t>
            </a:r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err="1" smtClean="0"/>
              <a:t>Chancellorary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1341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6. The best example of “common law” would be</a:t>
            </a:r>
          </a:p>
          <a:p>
            <a:endParaRPr lang="en-US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Everyone in the community purchases their vegetables at the Farmers’ Market.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All mothers in town sign an agreement to teach their boys how to sew.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The land-owning men in the colony vote to amend their constitution.</a:t>
            </a:r>
          </a:p>
          <a:p>
            <a:pPr marL="514350" indent="-514350">
              <a:buAutoNum type="alphaUcPeriod"/>
            </a:pPr>
            <a:r>
              <a:rPr lang="en-US" sz="3200" i="1" dirty="0" smtClean="0">
                <a:solidFill>
                  <a:srgbClr val="00B050"/>
                </a:solidFill>
              </a:rPr>
              <a:t>No one in the community mows their yard on Sundays.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7. Which of the following is a similarity between each of the English colonies in North America?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All legislatures are bi-cameral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The king appointed the governor of the colony</a:t>
            </a:r>
          </a:p>
          <a:p>
            <a:pPr marL="514350" indent="-514350">
              <a:buAutoNum type="alphaUcPeriod"/>
            </a:pPr>
            <a:r>
              <a:rPr lang="en-US" sz="3200" i="1" dirty="0" smtClean="0">
                <a:solidFill>
                  <a:srgbClr val="00B050"/>
                </a:solidFill>
              </a:rPr>
              <a:t>Free adult males voted for their legislative representatives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All legislatures were modeled on the English Parliament.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730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8. Which of the following established the rule that all citizens would receive a fair trial?</a:t>
            </a:r>
          </a:p>
          <a:p>
            <a:pPr marL="514350" indent="-514350">
              <a:buAutoNum type="alphaUcPeriod"/>
            </a:pPr>
            <a:r>
              <a:rPr lang="en-US" sz="3200" b="1" i="1" dirty="0" smtClean="0">
                <a:solidFill>
                  <a:srgbClr val="00B050"/>
                </a:solidFill>
              </a:rPr>
              <a:t>English Bill of Rights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Mayflower Compact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Virginia House of Burgesses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Glorious Revolution</a:t>
            </a:r>
          </a:p>
          <a:p>
            <a:pPr marL="514350" indent="-514350">
              <a:buAutoNum type="alphaUcPeriod"/>
            </a:pP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968" y="3505200"/>
            <a:ext cx="3891208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69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93" y="304800"/>
            <a:ext cx="3537857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57200"/>
            <a:ext cx="495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Judge Jones read through the court records for the case found in this headline when a radio DJ was charged with indecent language on the air.  The judge was exercising his ability of using a ______________ in making his decision on the current case.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89121" y="3698051"/>
            <a:ext cx="32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Mandate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Precedent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Compact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Continuance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"/>
            <a:ext cx="4362450" cy="2947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465255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This image is from a recreation of the Virginia House of Burgesses. The House of Burgesses is known for being</a:t>
            </a:r>
          </a:p>
          <a:p>
            <a:endParaRPr lang="en-US" sz="2800" dirty="0" smtClean="0"/>
          </a:p>
          <a:p>
            <a:r>
              <a:rPr lang="en-US" sz="2800" dirty="0" smtClean="0"/>
              <a:t>a. open to women members	b.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court in America</a:t>
            </a:r>
          </a:p>
          <a:p>
            <a:endParaRPr lang="en-US" sz="2800" dirty="0" smtClean="0"/>
          </a:p>
          <a:p>
            <a:r>
              <a:rPr lang="en-US" sz="2800" dirty="0" smtClean="0"/>
              <a:t>c. open to slaves		    d.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legislature in America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096" y="457200"/>
            <a:ext cx="3349904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495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Jim, Oscar, and Salvador joined a few of their neighbors in an agreement to manage the amount of unleashed dogs in their community.  Which of the following words would best represent what these individuals entered into?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Compact	B. Register</a:t>
            </a:r>
          </a:p>
          <a:p>
            <a:r>
              <a:rPr lang="en-US" sz="3200" dirty="0" smtClean="0"/>
              <a:t>C.  Corporation	</a:t>
            </a:r>
            <a:r>
              <a:rPr lang="en-US" sz="3200" dirty="0" err="1" smtClean="0"/>
              <a:t>D.Embargo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055198" cy="327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581400"/>
            <a:ext cx="405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Which of the following best relates to the term “colony?”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304800"/>
            <a:ext cx="449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All residents of </a:t>
            </a:r>
            <a:r>
              <a:rPr lang="en-US" sz="3200" dirty="0" err="1" smtClean="0"/>
              <a:t>Whoville</a:t>
            </a:r>
            <a:r>
              <a:rPr lang="en-US" sz="3200" dirty="0" smtClean="0"/>
              <a:t> graduate from the same school.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The government of </a:t>
            </a:r>
            <a:r>
              <a:rPr lang="en-US" sz="3200" dirty="0" err="1" smtClean="0"/>
              <a:t>Whoville</a:t>
            </a:r>
            <a:r>
              <a:rPr lang="en-US" sz="3200" dirty="0" smtClean="0"/>
              <a:t> is led by a local administrator.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No one over the age of 40 is allowed to live in </a:t>
            </a:r>
            <a:r>
              <a:rPr lang="en-US" sz="3200" dirty="0" err="1" smtClean="0"/>
              <a:t>Whoville</a:t>
            </a:r>
            <a:r>
              <a:rPr lang="en-US" sz="3200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The main authority of </a:t>
            </a:r>
            <a:r>
              <a:rPr lang="en-US" sz="3200" dirty="0" err="1" smtClean="0"/>
              <a:t>Whoville</a:t>
            </a:r>
            <a:r>
              <a:rPr lang="en-US" sz="3200" dirty="0" smtClean="0"/>
              <a:t> is the king in </a:t>
            </a:r>
            <a:r>
              <a:rPr lang="en-US" sz="3200" dirty="0" err="1" smtClean="0"/>
              <a:t>Seussland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A group of individuals elected to create and manage the laws of the group is known as a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Biosphere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Legislature</a:t>
            </a:r>
          </a:p>
          <a:p>
            <a:pPr marL="514350" indent="-514350">
              <a:buAutoNum type="alphaUcPeriod"/>
            </a:pPr>
            <a:r>
              <a:rPr lang="en-US" sz="3200" dirty="0" err="1" smtClean="0"/>
              <a:t>Presidentiary</a:t>
            </a:r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err="1" smtClean="0"/>
              <a:t>Chancellorary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6. The best example of “common law” would be</a:t>
            </a:r>
          </a:p>
          <a:p>
            <a:endParaRPr lang="en-US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Everyone in the community purchases their vegetables at the Farmers’ Market.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All mothers in town sign an agreement to teach their boys how to sew.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The land-owning men in the colony vote to amend their constitution.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No one in the community mows their yard on Sundays.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7. Which of the following is a similarity between each of the English colonies in North America?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All legislatures are bi-cameral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The king appointed the governor of the colony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Free adult males voted for their legislative representatives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All legislatures were modeled on the English Parliament.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8. Which of the following established the rule that all citizens would receive a fair trial?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English Bill of Rights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Mayflower Compact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Virginia House of Burgesses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Glorious Revolution</a:t>
            </a:r>
          </a:p>
          <a:p>
            <a:pPr marL="514350" indent="-514350">
              <a:buAutoNum type="alphaUcPeriod"/>
            </a:pP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968" y="3505200"/>
            <a:ext cx="3891208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33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706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Sullivan</dc:creator>
  <cp:lastModifiedBy>Dan Sullivan</cp:lastModifiedBy>
  <cp:revision>11</cp:revision>
  <dcterms:created xsi:type="dcterms:W3CDTF">2014-09-18T04:43:46Z</dcterms:created>
  <dcterms:modified xsi:type="dcterms:W3CDTF">2014-09-18T12:49:03Z</dcterms:modified>
</cp:coreProperties>
</file>